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868" r:id="rId4"/>
    <p:sldId id="869" r:id="rId5"/>
    <p:sldId id="870" r:id="rId6"/>
    <p:sldId id="871" r:id="rId7"/>
    <p:sldId id="872" r:id="rId8"/>
    <p:sldId id="873" r:id="rId9"/>
    <p:sldId id="874" r:id="rId10"/>
    <p:sldId id="875" r:id="rId11"/>
    <p:sldId id="876" r:id="rId12"/>
    <p:sldId id="877" r:id="rId13"/>
    <p:sldId id="878" r:id="rId14"/>
    <p:sldId id="879" r:id="rId15"/>
    <p:sldId id="880" r:id="rId16"/>
    <p:sldId id="881" r:id="rId17"/>
    <p:sldId id="882" r:id="rId18"/>
    <p:sldId id="883" r:id="rId19"/>
    <p:sldId id="884" r:id="rId20"/>
    <p:sldId id="885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1476"/>
    <a:srgbClr val="65075A"/>
    <a:srgbClr val="43053C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3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014" y="-108"/>
      </p:cViewPr>
      <p:guideLst>
        <p:guide orient="horz" pos="2160"/>
        <p:guide pos="291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直角三角形 7"/>
          <p:cNvSpPr/>
          <p:nvPr userDrawn="1"/>
        </p:nvSpPr>
        <p:spPr>
          <a:xfrm flipH="1" flipV="1">
            <a:off x="1397000" y="-1"/>
            <a:ext cx="7788130" cy="505768"/>
          </a:xfrm>
          <a:custGeom>
            <a:avLst/>
            <a:gdLst>
              <a:gd name="connsiteX0" fmla="*/ 0 w 10782300"/>
              <a:gd name="connsiteY0" fmla="*/ 609600 h 609600"/>
              <a:gd name="connsiteX1" fmla="*/ 0 w 10782300"/>
              <a:gd name="connsiteY1" fmla="*/ 0 h 609600"/>
              <a:gd name="connsiteX2" fmla="*/ 10782300 w 10782300"/>
              <a:gd name="connsiteY2" fmla="*/ 609600 h 609600"/>
              <a:gd name="connsiteX3" fmla="*/ 0 w 10782300"/>
              <a:gd name="connsiteY3" fmla="*/ 609600 h 609600"/>
              <a:gd name="connsiteX0-1" fmla="*/ 12700 w 10795000"/>
              <a:gd name="connsiteY0-2" fmla="*/ 901700 h 901700"/>
              <a:gd name="connsiteX1-3" fmla="*/ 0 w 10795000"/>
              <a:gd name="connsiteY1-4" fmla="*/ 0 h 901700"/>
              <a:gd name="connsiteX2-5" fmla="*/ 10795000 w 10795000"/>
              <a:gd name="connsiteY2-6" fmla="*/ 901700 h 901700"/>
              <a:gd name="connsiteX3-7" fmla="*/ 12700 w 10795000"/>
              <a:gd name="connsiteY3-8" fmla="*/ 901700 h 901700"/>
              <a:gd name="connsiteX0-9" fmla="*/ 12700 w 10795000"/>
              <a:gd name="connsiteY0-10" fmla="*/ 660400 h 660400"/>
              <a:gd name="connsiteX1-11" fmla="*/ 0 w 10795000"/>
              <a:gd name="connsiteY1-12" fmla="*/ 0 h 660400"/>
              <a:gd name="connsiteX2-13" fmla="*/ 10795000 w 10795000"/>
              <a:gd name="connsiteY2-14" fmla="*/ 660400 h 660400"/>
              <a:gd name="connsiteX3-15" fmla="*/ 12700 w 10795000"/>
              <a:gd name="connsiteY3-16" fmla="*/ 660400 h 660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795000" h="660400">
                <a:moveTo>
                  <a:pt x="12700" y="660400"/>
                </a:moveTo>
                <a:lnTo>
                  <a:pt x="0" y="0"/>
                </a:lnTo>
                <a:lnTo>
                  <a:pt x="10795000" y="660400"/>
                </a:lnTo>
                <a:lnTo>
                  <a:pt x="12700" y="660400"/>
                </a:lnTo>
                <a:close/>
              </a:path>
            </a:pathLst>
          </a:custGeom>
          <a:solidFill>
            <a:srgbClr val="650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1539372" y="1899658"/>
            <a:ext cx="652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spc="100" baseline="0" dirty="0">
                <a:solidFill>
                  <a:srgbClr val="AC14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Axure RP 8</a:t>
            </a:r>
            <a:endParaRPr lang="en-US" altLang="zh-CN" sz="6600" b="1" spc="100" baseline="0" dirty="0">
              <a:solidFill>
                <a:srgbClr val="AC14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5400" b="1" spc="100" baseline="0" dirty="0">
                <a:solidFill>
                  <a:srgbClr val="AC14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互联网产品原型设计</a:t>
            </a:r>
            <a:endParaRPr lang="en-US" altLang="zh-CN" sz="5400" b="1" spc="100" baseline="0" dirty="0">
              <a:solidFill>
                <a:srgbClr val="AC14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直角三角形 7"/>
          <p:cNvSpPr/>
          <p:nvPr userDrawn="1"/>
        </p:nvSpPr>
        <p:spPr>
          <a:xfrm flipV="1">
            <a:off x="-12700" y="0"/>
            <a:ext cx="8802846" cy="797434"/>
          </a:xfrm>
          <a:custGeom>
            <a:avLst/>
            <a:gdLst>
              <a:gd name="connsiteX0" fmla="*/ 0 w 10782300"/>
              <a:gd name="connsiteY0" fmla="*/ 609600 h 609600"/>
              <a:gd name="connsiteX1" fmla="*/ 0 w 10782300"/>
              <a:gd name="connsiteY1" fmla="*/ 0 h 609600"/>
              <a:gd name="connsiteX2" fmla="*/ 10782300 w 10782300"/>
              <a:gd name="connsiteY2" fmla="*/ 609600 h 609600"/>
              <a:gd name="connsiteX3" fmla="*/ 0 w 10782300"/>
              <a:gd name="connsiteY3" fmla="*/ 609600 h 609600"/>
              <a:gd name="connsiteX0-1" fmla="*/ 12700 w 10795000"/>
              <a:gd name="connsiteY0-2" fmla="*/ 901700 h 901700"/>
              <a:gd name="connsiteX1-3" fmla="*/ 0 w 10795000"/>
              <a:gd name="connsiteY1-4" fmla="*/ 0 h 901700"/>
              <a:gd name="connsiteX2-5" fmla="*/ 10795000 w 10795000"/>
              <a:gd name="connsiteY2-6" fmla="*/ 901700 h 901700"/>
              <a:gd name="connsiteX3-7" fmla="*/ 12700 w 10795000"/>
              <a:gd name="connsiteY3-8" fmla="*/ 901700 h 901700"/>
              <a:gd name="connsiteX0-9" fmla="*/ 12700 w 10795000"/>
              <a:gd name="connsiteY0-10" fmla="*/ 977900 h 977900"/>
              <a:gd name="connsiteX1-11" fmla="*/ 0 w 10795000"/>
              <a:gd name="connsiteY1-12" fmla="*/ 0 h 977900"/>
              <a:gd name="connsiteX2-13" fmla="*/ 10795000 w 10795000"/>
              <a:gd name="connsiteY2-14" fmla="*/ 977900 h 977900"/>
              <a:gd name="connsiteX3-15" fmla="*/ 12700 w 10795000"/>
              <a:gd name="connsiteY3-16" fmla="*/ 977900 h 977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795000" h="977900">
                <a:moveTo>
                  <a:pt x="12700" y="977900"/>
                </a:moveTo>
                <a:lnTo>
                  <a:pt x="0" y="0"/>
                </a:lnTo>
                <a:lnTo>
                  <a:pt x="10795000" y="977900"/>
                </a:lnTo>
                <a:lnTo>
                  <a:pt x="12700" y="977900"/>
                </a:lnTo>
                <a:close/>
              </a:path>
            </a:pathLst>
          </a:custGeom>
          <a:solidFill>
            <a:srgbClr val="AC14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1606321" y="3939049"/>
            <a:ext cx="6297323" cy="394708"/>
            <a:chOff x="2273300" y="2002875"/>
            <a:chExt cx="7722465" cy="484035"/>
          </a:xfrm>
        </p:grpSpPr>
        <p:sp>
          <p:nvSpPr>
            <p:cNvPr id="14" name="矩形 13"/>
            <p:cNvSpPr/>
            <p:nvPr/>
          </p:nvSpPr>
          <p:spPr>
            <a:xfrm>
              <a:off x="2273300" y="2002875"/>
              <a:ext cx="7722465" cy="484035"/>
            </a:xfrm>
            <a:prstGeom prst="rect">
              <a:avLst/>
            </a:prstGeom>
            <a:solidFill>
              <a:srgbClr val="AC14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771135" y="2002875"/>
              <a:ext cx="1565201" cy="452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主讲老师：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DB44C94-4780-4C87-BAB1-536B94A19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5E02916-4D31-4D8F-9965-1AC866D5E0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DB44C94-4780-4C87-BAB1-536B94A19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5E02916-4D31-4D8F-9965-1AC866D5E0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DB44C94-4780-4C87-BAB1-536B94A19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5E02916-4D31-4D8F-9965-1AC866D5E0D5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未标题-1.jpg"/>
          <p:cNvPicPr>
            <a:picLocks noChangeAspect="1"/>
          </p:cNvPicPr>
          <p:nvPr userDrawn="1"/>
        </p:nvPicPr>
        <p:blipFill>
          <a:blip r:embed="rId2" cstate="print"/>
          <a:srcRect l="30362" t="43889" r="21759" b="41111"/>
          <a:stretch>
            <a:fillRect/>
          </a:stretch>
        </p:blipFill>
        <p:spPr>
          <a:xfrm flipH="1" flipV="1">
            <a:off x="0" y="2882900"/>
            <a:ext cx="9144000" cy="4015383"/>
          </a:xfrm>
          <a:prstGeom prst="rect">
            <a:avLst/>
          </a:prstGeom>
        </p:spPr>
      </p:pic>
      <p:pic>
        <p:nvPicPr>
          <p:cNvPr id="8" name="图片 7" descr="未标题-1.jpg"/>
          <p:cNvPicPr>
            <a:picLocks noChangeAspect="1"/>
          </p:cNvPicPr>
          <p:nvPr userDrawn="1"/>
        </p:nvPicPr>
        <p:blipFill>
          <a:blip r:embed="rId2" cstate="print"/>
          <a:srcRect l="30362" t="43889" r="21759" b="41111"/>
          <a:stretch>
            <a:fillRect/>
          </a:stretch>
        </p:blipFill>
        <p:spPr>
          <a:xfrm flipH="1">
            <a:off x="0" y="0"/>
            <a:ext cx="9144000" cy="2893219"/>
          </a:xfrm>
          <a:prstGeom prst="rect">
            <a:avLst/>
          </a:prstGeom>
        </p:spPr>
      </p:pic>
      <p:sp>
        <p:nvSpPr>
          <p:cNvPr id="9" name="圆角矩形 2"/>
          <p:cNvSpPr/>
          <p:nvPr userDrawn="1"/>
        </p:nvSpPr>
        <p:spPr>
          <a:xfrm>
            <a:off x="419100" y="762000"/>
            <a:ext cx="8343900" cy="5734050"/>
          </a:xfrm>
          <a:prstGeom prst="roundRect">
            <a:avLst>
              <a:gd name="adj" fmla="val 7402"/>
            </a:avLst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aseline="-25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" name="文本占位符 2"/>
          <p:cNvSpPr>
            <a:spLocks noGrp="1"/>
          </p:cNvSpPr>
          <p:nvPr>
            <p:ph idx="1" hasCustomPrompt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44C94-4780-4C87-BAB1-536B94A19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02916-4D31-4D8F-9965-1AC866D5E0D5}" type="slidenum">
              <a:rPr lang="zh-CN" altLang="en-US" smtClean="0"/>
            </a:fld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pattFill prst="lt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pic>
        <p:nvPicPr>
          <p:cNvPr id="14" name="图片 13" descr="未标题-1.jpg"/>
          <p:cNvPicPr>
            <a:picLocks noChangeAspect="1"/>
          </p:cNvPicPr>
          <p:nvPr userDrawn="1"/>
        </p:nvPicPr>
        <p:blipFill>
          <a:blip r:embed="rId2" cstate="print"/>
          <a:srcRect l="30362" t="43889" r="21759" b="43140"/>
          <a:stretch>
            <a:fillRect/>
          </a:stretch>
        </p:blipFill>
        <p:spPr>
          <a:xfrm flipH="1">
            <a:off x="0" y="2197100"/>
            <a:ext cx="9144000" cy="250190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DB44C94-4780-4C87-BAB1-536B94A19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5E02916-4D31-4D8F-9965-1AC866D5E0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DB44C94-4780-4C87-BAB1-536B94A19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5E02916-4D31-4D8F-9965-1AC866D5E0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DB44C94-4780-4C87-BAB1-536B94A19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5E02916-4D31-4D8F-9965-1AC866D5E0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DB44C94-4780-4C87-BAB1-536B94A19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5E02916-4D31-4D8F-9965-1AC866D5E0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DB44C94-4780-4C87-BAB1-536B94A194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5E02916-4D31-4D8F-9965-1AC866D5E0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0.tiff"/><Relationship Id="rId2" Type="http://schemas.openxmlformats.org/officeDocument/2006/relationships/image" Target="../media/image29.tiff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4.tiff"/><Relationship Id="rId2" Type="http://schemas.openxmlformats.org/officeDocument/2006/relationships/image" Target="../media/image33.tiff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5.tiff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8.tiff"/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57231" y="3003891"/>
            <a:ext cx="534681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原型设计作业</a:t>
            </a:r>
            <a:endParaRPr lang="zh-CN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/>
              <a:t>       </a:t>
            </a:r>
            <a:r>
              <a:rPr lang="zh-CN" altLang="zh-CN" sz="2000" dirty="0" smtClean="0"/>
              <a:t>单击</a:t>
            </a:r>
            <a:r>
              <a:rPr lang="en-US" altLang="zh-CN" sz="2000" dirty="0"/>
              <a:t>“</a:t>
            </a:r>
            <a:r>
              <a:rPr lang="zh-CN" altLang="zh-CN" sz="2000" dirty="0"/>
              <a:t>确定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</a:t>
            </a:r>
            <a:r>
              <a:rPr lang="en-US" altLang="zh-CN" sz="2000" dirty="0"/>
              <a:t>“</a:t>
            </a:r>
            <a:r>
              <a:rPr lang="zh-CN" altLang="zh-CN" sz="2000" dirty="0"/>
              <a:t>检视：文本框</a:t>
            </a:r>
            <a:r>
              <a:rPr lang="en-US" altLang="zh-CN" sz="2000" dirty="0"/>
              <a:t>”</a:t>
            </a:r>
            <a:r>
              <a:rPr lang="zh-CN" altLang="zh-CN" sz="2000" dirty="0"/>
              <a:t>面板效果如图</a:t>
            </a:r>
            <a:r>
              <a:rPr lang="en-US" altLang="zh-CN" sz="2000" dirty="0" smtClean="0"/>
              <a:t>1</a:t>
            </a:r>
            <a:r>
              <a:rPr lang="zh-CN" altLang="zh-CN" sz="2000" dirty="0" smtClean="0"/>
              <a:t>所</a:t>
            </a:r>
            <a:r>
              <a:rPr lang="zh-CN" altLang="zh-CN" sz="2000" dirty="0"/>
              <a:t>示。选择</a:t>
            </a:r>
            <a:r>
              <a:rPr lang="en-US" altLang="zh-CN" sz="2000" dirty="0"/>
              <a:t>“</a:t>
            </a:r>
            <a:r>
              <a:rPr lang="zh-CN" altLang="zh-CN" sz="2000" dirty="0"/>
              <a:t>登录</a:t>
            </a:r>
            <a:r>
              <a:rPr lang="en-US" altLang="zh-CN" sz="2000" dirty="0"/>
              <a:t>”</a:t>
            </a:r>
            <a:r>
              <a:rPr lang="zh-CN" altLang="zh-CN" sz="2000" dirty="0"/>
              <a:t>按钮元件，双击</a:t>
            </a:r>
            <a:r>
              <a:rPr lang="en-US" altLang="zh-CN" sz="2000" dirty="0"/>
              <a:t>“</a:t>
            </a:r>
            <a:r>
              <a:rPr lang="zh-CN" altLang="zh-CN" sz="2000" dirty="0"/>
              <a:t>鼠标单击时</a:t>
            </a:r>
            <a:r>
              <a:rPr lang="en-US" altLang="zh-CN" sz="2000" dirty="0"/>
              <a:t>”</a:t>
            </a:r>
            <a:r>
              <a:rPr lang="zh-CN" altLang="zh-CN" sz="2000" dirty="0"/>
              <a:t>事件，在</a:t>
            </a:r>
            <a:r>
              <a:rPr lang="en-US" altLang="zh-CN" sz="2000" dirty="0"/>
              <a:t>“</a:t>
            </a:r>
            <a:r>
              <a:rPr lang="zh-CN" altLang="zh-CN" sz="2000" dirty="0"/>
              <a:t>用例编辑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对话框中设置</a:t>
            </a:r>
            <a:r>
              <a:rPr lang="en-US" altLang="zh-CN" sz="2000" dirty="0"/>
              <a:t>“</a:t>
            </a:r>
            <a:r>
              <a:rPr lang="zh-CN" altLang="zh-CN" sz="2000" dirty="0"/>
              <a:t>用例名称</a:t>
            </a:r>
            <a:r>
              <a:rPr lang="en-US" altLang="zh-CN" sz="2000" dirty="0"/>
              <a:t>”</a:t>
            </a:r>
            <a:r>
              <a:rPr lang="zh-CN" altLang="zh-CN" sz="2000" dirty="0"/>
              <a:t>为</a:t>
            </a:r>
            <a:r>
              <a:rPr lang="en-US" altLang="zh-CN" sz="2000" dirty="0"/>
              <a:t>“</a:t>
            </a:r>
            <a:r>
              <a:rPr lang="zh-CN" altLang="zh-CN" sz="2000" dirty="0"/>
              <a:t>用户名为空</a:t>
            </a:r>
            <a:r>
              <a:rPr lang="en-US" altLang="zh-CN" sz="2000" dirty="0"/>
              <a:t>”</a:t>
            </a:r>
            <a:r>
              <a:rPr lang="zh-CN" altLang="zh-CN" sz="2000" dirty="0"/>
              <a:t>，单击</a:t>
            </a:r>
            <a:r>
              <a:rPr lang="en-US" altLang="zh-CN" sz="2000" dirty="0"/>
              <a:t>“</a:t>
            </a:r>
            <a:r>
              <a:rPr lang="zh-CN" altLang="zh-CN" sz="2000" dirty="0"/>
              <a:t>添加条件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 设置</a:t>
            </a:r>
            <a:r>
              <a:rPr lang="en-US" altLang="zh-CN" sz="2000" dirty="0"/>
              <a:t>“</a:t>
            </a:r>
            <a:r>
              <a:rPr lang="zh-CN" altLang="zh-CN" sz="2000" dirty="0"/>
              <a:t>条件设立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对话框中各项</a:t>
            </a:r>
            <a:r>
              <a:rPr lang="zh-CN" altLang="zh-CN" sz="2000" dirty="0" smtClean="0"/>
              <a:t>参数。</a:t>
            </a:r>
            <a:endParaRPr lang="zh-CN" altLang="zh-CN" sz="2000" dirty="0"/>
          </a:p>
        </p:txBody>
      </p:sp>
      <p:pic>
        <p:nvPicPr>
          <p:cNvPr id="15" name="图片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99" y="3414282"/>
            <a:ext cx="1455386" cy="2206931"/>
          </a:xfrm>
          <a:prstGeom prst="rect">
            <a:avLst/>
          </a:prstGeom>
        </p:spPr>
      </p:pic>
      <p:pic>
        <p:nvPicPr>
          <p:cNvPr id="17" name="图片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388" y="3414282"/>
            <a:ext cx="3791025" cy="2224032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297428" y="5750866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000" dirty="0" smtClean="0"/>
              <a:t>      </a:t>
            </a:r>
            <a:r>
              <a:rPr lang="zh-CN" altLang="zh-CN" sz="2000" dirty="0" smtClean="0"/>
              <a:t>单击</a:t>
            </a:r>
            <a:r>
              <a:rPr lang="en-US" altLang="zh-CN" sz="2000" dirty="0"/>
              <a:t>“</a:t>
            </a:r>
            <a:r>
              <a:rPr lang="zh-CN" altLang="zh-CN" sz="2000" dirty="0"/>
              <a:t>确定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按钮，添加</a:t>
            </a:r>
            <a:r>
              <a:rPr lang="en-US" altLang="zh-CN" sz="2000" dirty="0"/>
              <a:t>“</a:t>
            </a:r>
            <a:r>
              <a:rPr lang="zh-CN" altLang="zh-CN" sz="2000" dirty="0"/>
              <a:t>显示文本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动作，勾选</a:t>
            </a:r>
            <a:r>
              <a:rPr lang="en-US" altLang="zh-CN" sz="2000" dirty="0"/>
              <a:t>“</a:t>
            </a:r>
            <a:r>
              <a:rPr lang="zh-CN" altLang="zh-CN" sz="2000" dirty="0"/>
              <a:t>用户名或密码错误</a:t>
            </a:r>
            <a:r>
              <a:rPr lang="en-US" altLang="zh-CN" sz="2000" dirty="0"/>
              <a:t>”</a:t>
            </a:r>
            <a:r>
              <a:rPr lang="zh-CN" altLang="zh-CN" sz="2000" dirty="0" smtClean="0"/>
              <a:t>复选框。</a:t>
            </a:r>
            <a:r>
              <a:rPr lang="zh-CN" altLang="zh-CN" sz="2000" dirty="0"/>
              <a:t>添加</a:t>
            </a:r>
            <a:r>
              <a:rPr lang="en-US" altLang="zh-CN" sz="2000" dirty="0"/>
              <a:t>“</a:t>
            </a:r>
            <a:r>
              <a:rPr lang="zh-CN" altLang="zh-CN" sz="2000" dirty="0"/>
              <a:t>设置面板状态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动作，配置动作的各项</a:t>
            </a:r>
            <a:r>
              <a:rPr lang="zh-CN" altLang="zh-CN" sz="2000" dirty="0" smtClean="0"/>
              <a:t>参数。</a:t>
            </a:r>
            <a:endParaRPr lang="zh-CN" altLang="zh-CN" sz="2000" dirty="0"/>
          </a:p>
        </p:txBody>
      </p:sp>
      <p:pic>
        <p:nvPicPr>
          <p:cNvPr id="14" name="图片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947" y="3299907"/>
            <a:ext cx="3224979" cy="2121697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433" y="3299023"/>
            <a:ext cx="3226747" cy="2122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再次</a:t>
            </a:r>
            <a:r>
              <a:rPr lang="zh-CN" altLang="zh-CN" sz="2000" dirty="0"/>
              <a:t>单击</a:t>
            </a:r>
            <a:r>
              <a:rPr lang="en-US" altLang="zh-CN" sz="2000" dirty="0"/>
              <a:t>“</a:t>
            </a:r>
            <a:r>
              <a:rPr lang="zh-CN" altLang="zh-CN" sz="2000" dirty="0"/>
              <a:t>鼠标单击时</a:t>
            </a:r>
            <a:r>
              <a:rPr lang="en-US" altLang="zh-CN" sz="2000" dirty="0"/>
              <a:t>”</a:t>
            </a:r>
            <a:r>
              <a:rPr lang="zh-CN" altLang="zh-CN" sz="2000" dirty="0"/>
              <a:t>事件，在</a:t>
            </a:r>
            <a:r>
              <a:rPr lang="en-US" altLang="zh-CN" sz="2000" dirty="0"/>
              <a:t>“</a:t>
            </a:r>
            <a:r>
              <a:rPr lang="zh-CN" altLang="zh-CN" sz="2000" dirty="0"/>
              <a:t>用例编辑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对话框中设置</a:t>
            </a:r>
            <a:r>
              <a:rPr lang="en-US" altLang="zh-CN" sz="2000" dirty="0"/>
              <a:t>“</a:t>
            </a:r>
            <a:r>
              <a:rPr lang="zh-CN" altLang="zh-CN" sz="2000" dirty="0"/>
              <a:t>用例名称</a:t>
            </a:r>
            <a:r>
              <a:rPr lang="en-US" altLang="zh-CN" sz="2000" dirty="0"/>
              <a:t>”</a:t>
            </a:r>
            <a:r>
              <a:rPr lang="zh-CN" altLang="zh-CN" sz="2000" dirty="0"/>
              <a:t>为</a:t>
            </a:r>
            <a:r>
              <a:rPr lang="en-US" altLang="zh-CN" sz="2000" dirty="0"/>
              <a:t>“</a:t>
            </a:r>
            <a:r>
              <a:rPr lang="zh-CN" altLang="zh-CN" sz="2000" dirty="0"/>
              <a:t>密码为空</a:t>
            </a:r>
            <a:r>
              <a:rPr lang="en-US" altLang="zh-CN" sz="2000" dirty="0"/>
              <a:t>”</a:t>
            </a:r>
            <a:r>
              <a:rPr lang="zh-CN" altLang="zh-CN" sz="2000" dirty="0"/>
              <a:t>，单击</a:t>
            </a:r>
            <a:r>
              <a:rPr lang="en-US" altLang="zh-CN" sz="2000" dirty="0"/>
              <a:t> “</a:t>
            </a:r>
            <a:r>
              <a:rPr lang="zh-CN" altLang="zh-CN" sz="2000" dirty="0"/>
              <a:t>添加条件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按钮，设置</a:t>
            </a:r>
            <a:r>
              <a:rPr lang="en-US" altLang="zh-CN" sz="2000" dirty="0"/>
              <a:t>“</a:t>
            </a:r>
            <a:r>
              <a:rPr lang="zh-CN" altLang="zh-CN" sz="2000" dirty="0"/>
              <a:t>条件设立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对话框中的各项</a:t>
            </a:r>
            <a:r>
              <a:rPr lang="zh-CN" altLang="zh-CN" sz="2000" dirty="0" smtClean="0"/>
              <a:t>参数。</a:t>
            </a:r>
            <a:r>
              <a:rPr lang="zh-CN" altLang="zh-CN" sz="2000" dirty="0"/>
              <a:t>添加</a:t>
            </a:r>
            <a:r>
              <a:rPr lang="en-US" altLang="zh-CN" sz="2000" dirty="0"/>
              <a:t>“</a:t>
            </a:r>
            <a:r>
              <a:rPr lang="zh-CN" altLang="zh-CN" sz="2000" dirty="0"/>
              <a:t>显示文本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动作，配置动作的各项参数 </a:t>
            </a:r>
            <a:r>
              <a:rPr lang="zh-CN" altLang="zh-CN" sz="2000" dirty="0" smtClean="0"/>
              <a:t>。</a:t>
            </a:r>
            <a:endParaRPr lang="zh-CN" altLang="zh-CN" sz="2000" dirty="0"/>
          </a:p>
        </p:txBody>
      </p:sp>
      <p:pic>
        <p:nvPicPr>
          <p:cNvPr id="13" name="图片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148" y="3769076"/>
            <a:ext cx="3457179" cy="2029295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654" y="3769075"/>
            <a:ext cx="3015459" cy="1983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000" dirty="0" smtClean="0"/>
              <a:t>         </a:t>
            </a:r>
            <a:r>
              <a:rPr lang="zh-CN" altLang="zh-CN" sz="2000" dirty="0" smtClean="0"/>
              <a:t>添加</a:t>
            </a:r>
            <a:r>
              <a:rPr lang="en-US" altLang="zh-CN" sz="2000" dirty="0"/>
              <a:t>“</a:t>
            </a:r>
            <a:r>
              <a:rPr lang="zh-CN" altLang="zh-CN" sz="2000" dirty="0"/>
              <a:t>设置面板状态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动作，配置动作的各项</a:t>
            </a:r>
            <a:r>
              <a:rPr lang="zh-CN" altLang="zh-CN" sz="2000" dirty="0" smtClean="0"/>
              <a:t>参数。</a:t>
            </a:r>
            <a:r>
              <a:rPr lang="zh-CN" altLang="zh-CN" sz="2000" dirty="0"/>
              <a:t>单击</a:t>
            </a:r>
            <a:r>
              <a:rPr lang="en-US" altLang="zh-CN" sz="2000" dirty="0"/>
              <a:t>“</a:t>
            </a:r>
            <a:r>
              <a:rPr lang="zh-CN" altLang="zh-CN" sz="2000" dirty="0"/>
              <a:t>确定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按钮，再次双击</a:t>
            </a:r>
            <a:r>
              <a:rPr lang="en-US" altLang="zh-CN" sz="2000" dirty="0"/>
              <a:t>“</a:t>
            </a:r>
            <a:r>
              <a:rPr lang="zh-CN" altLang="zh-CN" sz="2000" dirty="0"/>
              <a:t>鼠标单击时</a:t>
            </a:r>
            <a:r>
              <a:rPr lang="en-US" altLang="zh-CN" sz="2000" dirty="0"/>
              <a:t>”</a:t>
            </a:r>
            <a:r>
              <a:rPr lang="zh-CN" altLang="zh-CN" sz="2000" dirty="0"/>
              <a:t>事件，在</a:t>
            </a:r>
            <a:r>
              <a:rPr lang="en-US" altLang="zh-CN" sz="2000" dirty="0"/>
              <a:t>“</a:t>
            </a:r>
            <a:r>
              <a:rPr lang="zh-CN" altLang="zh-CN" sz="2000" dirty="0"/>
              <a:t>用例编辑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对话框中设置</a:t>
            </a:r>
            <a:r>
              <a:rPr lang="en-US" altLang="zh-CN" sz="2000" dirty="0"/>
              <a:t>“</a:t>
            </a:r>
            <a:r>
              <a:rPr lang="zh-CN" altLang="zh-CN" sz="2000" dirty="0"/>
              <a:t>用例名称</a:t>
            </a:r>
            <a:r>
              <a:rPr lang="en-US" altLang="zh-CN" sz="2000" dirty="0"/>
              <a:t>”</a:t>
            </a:r>
            <a:r>
              <a:rPr lang="zh-CN" altLang="zh-CN" sz="2000" dirty="0"/>
              <a:t>为</a:t>
            </a:r>
            <a:r>
              <a:rPr lang="en-US" altLang="zh-CN" sz="2000" dirty="0"/>
              <a:t>“</a:t>
            </a:r>
            <a:r>
              <a:rPr lang="zh-CN" altLang="zh-CN" sz="2000" dirty="0"/>
              <a:t>用户名</a:t>
            </a:r>
            <a:r>
              <a:rPr lang="en-US" altLang="zh-CN" sz="2000" dirty="0"/>
              <a:t>/</a:t>
            </a:r>
            <a:r>
              <a:rPr lang="zh-CN" altLang="zh-CN" sz="2000" dirty="0"/>
              <a:t>密码不正确</a:t>
            </a:r>
            <a:r>
              <a:rPr lang="en-US" altLang="zh-CN" sz="2000" dirty="0"/>
              <a:t>-</a:t>
            </a:r>
            <a:r>
              <a:rPr lang="zh-CN" altLang="zh-CN" sz="2000" dirty="0"/>
              <a:t>情况</a:t>
            </a:r>
            <a:r>
              <a:rPr lang="en-US" altLang="zh-CN" sz="2000" dirty="0"/>
              <a:t>1”</a:t>
            </a:r>
            <a:r>
              <a:rPr lang="zh-CN" altLang="zh-CN" sz="2000" dirty="0"/>
              <a:t>，单击</a:t>
            </a:r>
            <a:r>
              <a:rPr lang="en-US" altLang="zh-CN" sz="2000" dirty="0"/>
              <a:t>“</a:t>
            </a:r>
            <a:r>
              <a:rPr lang="zh-CN" altLang="zh-CN" sz="2000" dirty="0"/>
              <a:t>添加条件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按钮，设置</a:t>
            </a:r>
            <a:r>
              <a:rPr lang="en-US" altLang="zh-CN" sz="2000" dirty="0"/>
              <a:t>“</a:t>
            </a:r>
            <a:r>
              <a:rPr lang="zh-CN" altLang="zh-CN" sz="2000" dirty="0"/>
              <a:t>条件设立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对话框中的各项</a:t>
            </a:r>
            <a:r>
              <a:rPr lang="zh-CN" altLang="zh-CN" sz="2000" dirty="0" smtClean="0"/>
              <a:t>参数。</a:t>
            </a:r>
            <a:endParaRPr lang="zh-CN" altLang="zh-CN" sz="2000" dirty="0"/>
          </a:p>
        </p:txBody>
      </p:sp>
      <p:pic>
        <p:nvPicPr>
          <p:cNvPr id="14" name="图片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69" y="3697676"/>
            <a:ext cx="3470689" cy="2283575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323" y="4021433"/>
            <a:ext cx="3339459" cy="1959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/>
              <a:t>       </a:t>
            </a:r>
            <a:r>
              <a:rPr lang="zh-CN" altLang="zh-CN" sz="2000" dirty="0" smtClean="0"/>
              <a:t>添加</a:t>
            </a:r>
            <a:r>
              <a:rPr lang="en-US" altLang="zh-CN" sz="2000" dirty="0"/>
              <a:t>“</a:t>
            </a:r>
            <a:r>
              <a:rPr lang="zh-CN" altLang="zh-CN" sz="2000" dirty="0"/>
              <a:t>显示文本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动作，配置动作的各项</a:t>
            </a:r>
            <a:r>
              <a:rPr lang="zh-CN" altLang="zh-CN" sz="2000" dirty="0" smtClean="0"/>
              <a:t>参数。</a:t>
            </a:r>
            <a:r>
              <a:rPr lang="zh-CN" altLang="zh-CN" sz="2000" dirty="0"/>
              <a:t>添加</a:t>
            </a:r>
            <a:r>
              <a:rPr lang="en-US" altLang="zh-CN" sz="2000" dirty="0"/>
              <a:t>“</a:t>
            </a:r>
            <a:r>
              <a:rPr lang="zh-CN" altLang="zh-CN" sz="2000" dirty="0"/>
              <a:t>设置面板状态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动作，配置动作的各项</a:t>
            </a:r>
            <a:r>
              <a:rPr lang="zh-CN" altLang="zh-CN" sz="2000" dirty="0" smtClean="0"/>
              <a:t>参数。</a:t>
            </a:r>
            <a:endParaRPr lang="zh-CN" altLang="zh-CN" sz="2000" dirty="0"/>
          </a:p>
        </p:txBody>
      </p:sp>
      <p:pic>
        <p:nvPicPr>
          <p:cNvPr id="13" name="图片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69" y="3313262"/>
            <a:ext cx="3480032" cy="2289590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326" y="3313262"/>
            <a:ext cx="3449299" cy="226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单击</a:t>
            </a:r>
            <a:r>
              <a:rPr lang="en-US" altLang="zh-CN" sz="2000" dirty="0"/>
              <a:t>“</a:t>
            </a:r>
            <a:r>
              <a:rPr lang="zh-CN" altLang="zh-CN" sz="2000" dirty="0"/>
              <a:t>确定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按钮，再次双击</a:t>
            </a:r>
            <a:r>
              <a:rPr lang="en-US" altLang="zh-CN" sz="2000" dirty="0"/>
              <a:t>“</a:t>
            </a:r>
            <a:r>
              <a:rPr lang="zh-CN" altLang="zh-CN" sz="2000" dirty="0"/>
              <a:t>鼠标单击时</a:t>
            </a:r>
            <a:r>
              <a:rPr lang="en-US" altLang="zh-CN" sz="2000" dirty="0"/>
              <a:t>”</a:t>
            </a:r>
            <a:r>
              <a:rPr lang="zh-CN" altLang="zh-CN" sz="2000" dirty="0"/>
              <a:t>事件，在</a:t>
            </a:r>
            <a:r>
              <a:rPr lang="en-US" altLang="zh-CN" sz="2000" dirty="0"/>
              <a:t>“</a:t>
            </a:r>
            <a:r>
              <a:rPr lang="zh-CN" altLang="zh-CN" sz="2000" dirty="0"/>
              <a:t>用例编辑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对话框中设置</a:t>
            </a:r>
            <a:r>
              <a:rPr lang="en-US" altLang="zh-CN" sz="2000" dirty="0"/>
              <a:t>“</a:t>
            </a:r>
            <a:r>
              <a:rPr lang="zh-CN" altLang="zh-CN" sz="2000" dirty="0"/>
              <a:t>用例名称</a:t>
            </a:r>
            <a:r>
              <a:rPr lang="en-US" altLang="zh-CN" sz="2000" dirty="0"/>
              <a:t>”</a:t>
            </a:r>
            <a:r>
              <a:rPr lang="zh-CN" altLang="zh-CN" sz="2000" dirty="0"/>
              <a:t>为</a:t>
            </a:r>
            <a:r>
              <a:rPr lang="en-US" altLang="zh-CN" sz="2000" dirty="0"/>
              <a:t> “</a:t>
            </a:r>
            <a:r>
              <a:rPr lang="zh-CN" altLang="zh-CN" sz="2000" dirty="0"/>
              <a:t>用户名</a:t>
            </a:r>
            <a:r>
              <a:rPr lang="en-US" altLang="zh-CN" sz="2000" dirty="0"/>
              <a:t>/</a:t>
            </a:r>
            <a:r>
              <a:rPr lang="zh-CN" altLang="zh-CN" sz="2000" dirty="0"/>
              <a:t>密码不正确</a:t>
            </a:r>
            <a:r>
              <a:rPr lang="en-US" altLang="zh-CN" sz="2000" dirty="0"/>
              <a:t>-</a:t>
            </a:r>
            <a:r>
              <a:rPr lang="zh-CN" altLang="zh-CN" sz="2000" dirty="0"/>
              <a:t>情况</a:t>
            </a:r>
            <a:r>
              <a:rPr lang="en-US" altLang="zh-CN" sz="2000" dirty="0"/>
              <a:t>2”</a:t>
            </a:r>
            <a:r>
              <a:rPr lang="zh-CN" altLang="zh-CN" sz="2000" dirty="0"/>
              <a:t>，单击</a:t>
            </a:r>
            <a:r>
              <a:rPr lang="en-US" altLang="zh-CN" sz="2000" dirty="0"/>
              <a:t>“</a:t>
            </a:r>
            <a:r>
              <a:rPr lang="zh-CN" altLang="zh-CN" sz="2000" dirty="0"/>
              <a:t>添加条件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按钮，设置</a:t>
            </a:r>
            <a:r>
              <a:rPr lang="en-US" altLang="zh-CN" sz="2000" dirty="0"/>
              <a:t>“</a:t>
            </a:r>
            <a:r>
              <a:rPr lang="zh-CN" altLang="zh-CN" sz="2000" dirty="0"/>
              <a:t>条件设立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对话框中的各项</a:t>
            </a:r>
            <a:r>
              <a:rPr lang="zh-CN" altLang="zh-CN" sz="2000" dirty="0" smtClean="0"/>
              <a:t>参数。</a:t>
            </a:r>
            <a:r>
              <a:rPr lang="zh-CN" altLang="zh-CN" sz="2000" dirty="0"/>
              <a:t>添加</a:t>
            </a:r>
            <a:r>
              <a:rPr lang="en-US" altLang="zh-CN" sz="2000" dirty="0"/>
              <a:t>“</a:t>
            </a:r>
            <a:r>
              <a:rPr lang="zh-CN" altLang="zh-CN" sz="2000" dirty="0"/>
              <a:t>显示文本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动作，配置动作的各项</a:t>
            </a:r>
            <a:r>
              <a:rPr lang="zh-CN" altLang="zh-CN" sz="2000" dirty="0" smtClean="0"/>
              <a:t>参数。</a:t>
            </a:r>
            <a:endParaRPr lang="zh-CN" altLang="zh-CN" sz="2000" dirty="0"/>
          </a:p>
        </p:txBody>
      </p:sp>
      <p:pic>
        <p:nvPicPr>
          <p:cNvPr id="14" name="图片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942" y="3766577"/>
            <a:ext cx="3029077" cy="1777664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439" y="3428999"/>
            <a:ext cx="3273674" cy="2154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000" dirty="0" smtClean="0"/>
              <a:t>         </a:t>
            </a:r>
            <a:r>
              <a:rPr lang="zh-CN" altLang="zh-CN" sz="2000" dirty="0" smtClean="0"/>
              <a:t>添加</a:t>
            </a:r>
            <a:r>
              <a:rPr lang="en-US" altLang="zh-CN" sz="2000" dirty="0"/>
              <a:t>“</a:t>
            </a:r>
            <a:r>
              <a:rPr lang="zh-CN" altLang="zh-CN" sz="2000" dirty="0"/>
              <a:t>设置面板状态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动作，配置动作的各项</a:t>
            </a:r>
            <a:r>
              <a:rPr lang="zh-CN" altLang="zh-CN" sz="2000" dirty="0" smtClean="0"/>
              <a:t>参数。</a:t>
            </a:r>
            <a:r>
              <a:rPr lang="zh-CN" altLang="zh-CN" sz="2000" dirty="0"/>
              <a:t>单击</a:t>
            </a:r>
            <a:r>
              <a:rPr lang="en-US" altLang="zh-CN" sz="2000" dirty="0"/>
              <a:t>“</a:t>
            </a:r>
            <a:r>
              <a:rPr lang="zh-CN" altLang="zh-CN" sz="2000" dirty="0"/>
              <a:t>确定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按钮，再次双击</a:t>
            </a:r>
            <a:r>
              <a:rPr lang="en-US" altLang="zh-CN" sz="2000" dirty="0"/>
              <a:t>“</a:t>
            </a:r>
            <a:r>
              <a:rPr lang="zh-CN" altLang="zh-CN" sz="2000" dirty="0"/>
              <a:t>鼠标单击时</a:t>
            </a:r>
            <a:r>
              <a:rPr lang="en-US" altLang="zh-CN" sz="2000" dirty="0"/>
              <a:t>”</a:t>
            </a:r>
            <a:r>
              <a:rPr lang="zh-CN" altLang="zh-CN" sz="2000" dirty="0"/>
              <a:t>事件，在</a:t>
            </a:r>
            <a:r>
              <a:rPr lang="en-US" altLang="zh-CN" sz="2000" dirty="0"/>
              <a:t>“</a:t>
            </a:r>
            <a:r>
              <a:rPr lang="zh-CN" altLang="zh-CN" sz="2000" dirty="0"/>
              <a:t>用例编辑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对话框中设置</a:t>
            </a:r>
            <a:r>
              <a:rPr lang="en-US" altLang="zh-CN" sz="2000" dirty="0"/>
              <a:t>“</a:t>
            </a:r>
            <a:r>
              <a:rPr lang="zh-CN" altLang="zh-CN" sz="2000" dirty="0"/>
              <a:t>用例名称</a:t>
            </a:r>
            <a:r>
              <a:rPr lang="en-US" altLang="zh-CN" sz="2000" dirty="0"/>
              <a:t>”</a:t>
            </a:r>
            <a:r>
              <a:rPr lang="zh-CN" altLang="zh-CN" sz="2000" dirty="0"/>
              <a:t>为</a:t>
            </a:r>
            <a:r>
              <a:rPr lang="en-US" altLang="zh-CN" sz="2000" dirty="0"/>
              <a:t>“</a:t>
            </a:r>
            <a:r>
              <a:rPr lang="zh-CN" altLang="zh-CN" sz="2000" dirty="0"/>
              <a:t>正确登录</a:t>
            </a:r>
            <a:r>
              <a:rPr lang="en-US" altLang="zh-CN" sz="2000" dirty="0"/>
              <a:t>”</a:t>
            </a:r>
            <a:r>
              <a:rPr lang="zh-CN" altLang="zh-CN" sz="2000" dirty="0"/>
              <a:t>，单击</a:t>
            </a:r>
            <a:r>
              <a:rPr lang="en-US" altLang="zh-CN" sz="2000" dirty="0"/>
              <a:t>“</a:t>
            </a:r>
            <a:r>
              <a:rPr lang="zh-CN" altLang="zh-CN" sz="2000" dirty="0"/>
              <a:t>添加条 件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按钮，设置</a:t>
            </a:r>
            <a:r>
              <a:rPr lang="en-US" altLang="zh-CN" sz="2000" dirty="0"/>
              <a:t>“</a:t>
            </a:r>
            <a:r>
              <a:rPr lang="zh-CN" altLang="zh-CN" sz="2000" dirty="0"/>
              <a:t>条件设立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对话框中的各项</a:t>
            </a:r>
            <a:r>
              <a:rPr lang="zh-CN" altLang="zh-CN" sz="2000" dirty="0" smtClean="0"/>
              <a:t>参数。</a:t>
            </a:r>
            <a:endParaRPr lang="zh-CN" altLang="zh-CN" sz="2000" dirty="0"/>
          </a:p>
        </p:txBody>
      </p:sp>
      <p:pic>
        <p:nvPicPr>
          <p:cNvPr id="13" name="图片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69" y="3514490"/>
            <a:ext cx="3438319" cy="2262366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625" y="3841096"/>
            <a:ext cx="3298467" cy="1935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000" dirty="0" smtClean="0"/>
              <a:t>       </a:t>
            </a:r>
            <a:r>
              <a:rPr lang="zh-CN" altLang="zh-CN" sz="2000" dirty="0" smtClean="0"/>
              <a:t>单击</a:t>
            </a:r>
            <a:r>
              <a:rPr lang="en-US" altLang="zh-CN" sz="2000" dirty="0"/>
              <a:t>“</a:t>
            </a:r>
            <a:r>
              <a:rPr lang="zh-CN" altLang="zh-CN" sz="2000" dirty="0"/>
              <a:t>确定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按钮，添加在当前窗口</a:t>
            </a:r>
            <a:r>
              <a:rPr lang="en-US" altLang="zh-CN" sz="2000" dirty="0"/>
              <a:t>“</a:t>
            </a:r>
            <a:r>
              <a:rPr lang="zh-CN" altLang="zh-CN" sz="2000" dirty="0"/>
              <a:t>打开链接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动作，选择打开</a:t>
            </a:r>
            <a:r>
              <a:rPr lang="en-US" altLang="zh-CN" sz="2000" dirty="0"/>
              <a:t>“</a:t>
            </a:r>
            <a:r>
              <a:rPr lang="zh-CN" altLang="zh-CN" sz="2000" dirty="0"/>
              <a:t>登录成功</a:t>
            </a:r>
            <a:r>
              <a:rPr lang="en-US" altLang="zh-CN" sz="2000" dirty="0"/>
              <a:t>”</a:t>
            </a:r>
            <a:r>
              <a:rPr lang="zh-CN" altLang="zh-CN" sz="2000" dirty="0" smtClean="0"/>
              <a:t>页面。</a:t>
            </a:r>
            <a:r>
              <a:rPr lang="zh-CN" altLang="zh-CN" sz="2000" dirty="0"/>
              <a:t>单击</a:t>
            </a:r>
            <a:r>
              <a:rPr lang="en-US" altLang="zh-CN" sz="2000" dirty="0"/>
              <a:t>“</a:t>
            </a:r>
            <a:r>
              <a:rPr lang="zh-CN" altLang="zh-CN" sz="2000" dirty="0"/>
              <a:t>确定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</a:t>
            </a:r>
            <a:r>
              <a:rPr lang="en-US" altLang="zh-CN" sz="2000" dirty="0"/>
              <a:t>“</a:t>
            </a:r>
            <a:r>
              <a:rPr lang="zh-CN" altLang="zh-CN" sz="2000" dirty="0"/>
              <a:t>检视</a:t>
            </a:r>
            <a:r>
              <a:rPr lang="en-US" altLang="zh-CN" sz="2000" dirty="0"/>
              <a:t>:</a:t>
            </a:r>
            <a:r>
              <a:rPr lang="zh-CN" altLang="zh-CN" sz="2000" dirty="0"/>
              <a:t>矩形</a:t>
            </a:r>
            <a:r>
              <a:rPr lang="en-US" altLang="zh-CN" sz="2000" dirty="0"/>
              <a:t>”</a:t>
            </a:r>
            <a:r>
              <a:rPr lang="zh-CN" altLang="zh-CN" sz="2000" dirty="0"/>
              <a:t>面板效果如</a:t>
            </a:r>
            <a:r>
              <a:rPr lang="zh-CN" altLang="zh-CN" sz="2000" dirty="0" smtClean="0"/>
              <a:t>图</a:t>
            </a:r>
            <a:r>
              <a:rPr lang="en-US" altLang="zh-CN" sz="2000" dirty="0"/>
              <a:t>2</a:t>
            </a:r>
            <a:r>
              <a:rPr lang="zh-CN" altLang="zh-CN" sz="2000" dirty="0" smtClean="0"/>
              <a:t>。</a:t>
            </a:r>
            <a:endParaRPr lang="zh-CN" altLang="zh-CN" sz="2000" dirty="0"/>
          </a:p>
        </p:txBody>
      </p:sp>
      <p:pic>
        <p:nvPicPr>
          <p:cNvPr id="14" name="图片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636" y="3304428"/>
            <a:ext cx="4054268" cy="2667884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578" y="2925642"/>
            <a:ext cx="1322500" cy="325333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358786" y="5787646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/>
              <a:t>       </a:t>
            </a:r>
            <a:r>
              <a:rPr lang="zh-CN" altLang="zh-CN" sz="2000" dirty="0" smtClean="0"/>
              <a:t>页面</a:t>
            </a:r>
            <a:r>
              <a:rPr lang="zh-CN" altLang="zh-CN" sz="2000" dirty="0"/>
              <a:t>效果如图</a:t>
            </a:r>
            <a:r>
              <a:rPr lang="en-US" altLang="zh-CN" sz="2000" dirty="0" smtClean="0"/>
              <a:t>1</a:t>
            </a:r>
            <a:r>
              <a:rPr lang="zh-CN" altLang="zh-CN" sz="2000" dirty="0" smtClean="0"/>
              <a:t>所</a:t>
            </a:r>
            <a:r>
              <a:rPr lang="zh-CN" altLang="zh-CN" sz="2000" dirty="0"/>
              <a:t>示。选择</a:t>
            </a:r>
            <a:r>
              <a:rPr lang="en-US" altLang="zh-CN" sz="2000" dirty="0"/>
              <a:t>“</a:t>
            </a:r>
            <a:r>
              <a:rPr lang="zh-CN" altLang="zh-CN" sz="2000" dirty="0"/>
              <a:t>忘记密码</a:t>
            </a:r>
            <a:r>
              <a:rPr lang="en-US" altLang="zh-CN" sz="2000" dirty="0"/>
              <a:t>”</a:t>
            </a:r>
            <a:r>
              <a:rPr lang="zh-CN" altLang="zh-CN" sz="2000" dirty="0"/>
              <a:t>元件，双击</a:t>
            </a:r>
            <a:r>
              <a:rPr lang="en-US" altLang="zh-CN" sz="2000" dirty="0"/>
              <a:t>“</a:t>
            </a:r>
            <a:r>
              <a:rPr lang="zh-CN" altLang="zh-CN" sz="2000" dirty="0"/>
              <a:t>鼠标单击时</a:t>
            </a:r>
            <a:r>
              <a:rPr lang="en-US" altLang="zh-CN" sz="2000" dirty="0"/>
              <a:t>”</a:t>
            </a:r>
            <a:r>
              <a:rPr lang="zh-CN" altLang="zh-CN" sz="2000" dirty="0"/>
              <a:t>事件，在</a:t>
            </a:r>
            <a:r>
              <a:rPr lang="en-US" altLang="zh-CN" sz="2000" dirty="0"/>
              <a:t>“</a:t>
            </a:r>
            <a:r>
              <a:rPr lang="zh-CN" altLang="zh-CN" sz="2000" dirty="0"/>
              <a:t>用例编辑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对话框中添加在当前窗口</a:t>
            </a:r>
            <a:r>
              <a:rPr lang="en-US" altLang="zh-CN" sz="2000" dirty="0"/>
              <a:t>“</a:t>
            </a:r>
            <a:r>
              <a:rPr lang="zh-CN" altLang="zh-CN" sz="2000" dirty="0"/>
              <a:t>打开链接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动作，选择打开</a:t>
            </a:r>
            <a:r>
              <a:rPr lang="en-US" altLang="zh-CN" sz="2000" dirty="0"/>
              <a:t>“</a:t>
            </a:r>
            <a:r>
              <a:rPr lang="zh-CN" altLang="zh-CN" sz="2000" dirty="0"/>
              <a:t>找回密码</a:t>
            </a:r>
            <a:r>
              <a:rPr lang="en-US" altLang="zh-CN" sz="2000" dirty="0"/>
              <a:t>”</a:t>
            </a:r>
            <a:r>
              <a:rPr lang="zh-CN" altLang="zh-CN" sz="2000" dirty="0" smtClean="0"/>
              <a:t>页面。</a:t>
            </a:r>
            <a:endParaRPr lang="zh-CN" altLang="zh-CN" sz="2000" dirty="0"/>
          </a:p>
        </p:txBody>
      </p:sp>
      <p:pic>
        <p:nvPicPr>
          <p:cNvPr id="15" name="图片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869" y="3833213"/>
            <a:ext cx="2918885" cy="1840815"/>
          </a:xfrm>
          <a:prstGeom prst="rect">
            <a:avLst/>
          </a:prstGeom>
        </p:spPr>
      </p:pic>
      <p:pic>
        <p:nvPicPr>
          <p:cNvPr id="17" name="图片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219" y="3349288"/>
            <a:ext cx="3623678" cy="238453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363110" y="5815412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000" dirty="0" smtClean="0"/>
              <a:t>      </a:t>
            </a:r>
            <a:r>
              <a:rPr lang="zh-CN" altLang="zh-CN" sz="2000" dirty="0" smtClean="0"/>
              <a:t>双击</a:t>
            </a:r>
            <a:r>
              <a:rPr lang="zh-CN" altLang="zh-CN" sz="2000" dirty="0"/>
              <a:t>进入</a:t>
            </a:r>
            <a:r>
              <a:rPr lang="en-US" altLang="zh-CN" sz="2000" dirty="0"/>
              <a:t>“</a:t>
            </a:r>
            <a:r>
              <a:rPr lang="zh-CN" altLang="zh-CN" sz="2000" dirty="0"/>
              <a:t>登录成功</a:t>
            </a:r>
            <a:r>
              <a:rPr lang="en-US" altLang="zh-CN" sz="2000" dirty="0"/>
              <a:t>”</a:t>
            </a:r>
            <a:r>
              <a:rPr lang="zh-CN" altLang="zh-CN" sz="2000" dirty="0"/>
              <a:t>页面，将</a:t>
            </a:r>
            <a:r>
              <a:rPr lang="en-US" altLang="zh-CN" sz="2000" dirty="0"/>
              <a:t>“</a:t>
            </a:r>
            <a:r>
              <a:rPr lang="zh-CN" altLang="zh-CN" sz="2000" dirty="0"/>
              <a:t>一级标题</a:t>
            </a:r>
            <a:r>
              <a:rPr lang="en-US" altLang="zh-CN" sz="2000" dirty="0"/>
              <a:t>”</a:t>
            </a:r>
            <a:r>
              <a:rPr lang="zh-CN" altLang="zh-CN" sz="2000" dirty="0"/>
              <a:t>元件拖入到页面中，修改文字的内容和</a:t>
            </a:r>
            <a:r>
              <a:rPr lang="zh-CN" altLang="zh-CN" sz="2000" dirty="0" smtClean="0"/>
              <a:t>颜色。</a:t>
            </a:r>
            <a:r>
              <a:rPr lang="zh-CN" altLang="zh-CN" sz="2000" dirty="0"/>
              <a:t>单击工具栏上的</a:t>
            </a:r>
            <a:r>
              <a:rPr lang="en-US" altLang="zh-CN" sz="2000" dirty="0"/>
              <a:t>“</a:t>
            </a:r>
            <a:r>
              <a:rPr lang="zh-CN" altLang="zh-CN" sz="2000" dirty="0"/>
              <a:t>预览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按钮，页面预览效果如</a:t>
            </a:r>
            <a:r>
              <a:rPr lang="zh-CN" altLang="zh-CN" sz="2000" dirty="0" smtClean="0"/>
              <a:t>图</a:t>
            </a:r>
            <a:r>
              <a:rPr lang="en-US" altLang="zh-CN" sz="2000" dirty="0"/>
              <a:t>2</a:t>
            </a:r>
            <a:r>
              <a:rPr lang="zh-CN" altLang="zh-CN" sz="2000" dirty="0" smtClean="0"/>
              <a:t>所</a:t>
            </a:r>
            <a:r>
              <a:rPr lang="zh-CN" altLang="zh-CN" sz="2000" dirty="0"/>
              <a:t>示。</a:t>
            </a:r>
            <a:endParaRPr lang="zh-CN" altLang="zh-CN" sz="2000" dirty="0"/>
          </a:p>
        </p:txBody>
      </p:sp>
      <p:pic>
        <p:nvPicPr>
          <p:cNvPr id="14" name="图片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617" y="3302487"/>
            <a:ext cx="2891799" cy="2291489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625" y="3321610"/>
            <a:ext cx="3029821" cy="227236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974871" y="5772381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spc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案例分析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99743" y="1819268"/>
            <a:ext cx="6496369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</a:t>
            </a:r>
            <a:r>
              <a:rPr lang="zh-CN" altLang="zh-CN" sz="2000" dirty="0" smtClean="0"/>
              <a:t>用户</a:t>
            </a:r>
            <a:r>
              <a:rPr lang="zh-CN" altLang="zh-CN" sz="2000" dirty="0"/>
              <a:t>需要输入用户名和密码才能完成会员登录操作。如果没有输入用户名或者 密码，则页面中会出现提示文字。用户正确输入后，单击</a:t>
            </a:r>
            <a:r>
              <a:rPr lang="en-US" altLang="zh-CN" sz="2000" dirty="0"/>
              <a:t>“</a:t>
            </a:r>
            <a:r>
              <a:rPr lang="zh-CN" altLang="zh-CN" sz="2000" dirty="0"/>
              <a:t>登录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按钮，则将完成 登录操作。用户可以通过单击</a:t>
            </a:r>
            <a:r>
              <a:rPr lang="en-US" altLang="zh-CN" sz="2000" dirty="0"/>
              <a:t>“</a:t>
            </a:r>
            <a:r>
              <a:rPr lang="zh-CN" altLang="zh-CN" sz="2000" dirty="0"/>
              <a:t>忘记密码</a:t>
            </a:r>
            <a:r>
              <a:rPr lang="en-US" altLang="zh-CN" sz="2000" dirty="0"/>
              <a:t>”</a:t>
            </a:r>
            <a:r>
              <a:rPr lang="zh-CN" altLang="zh-CN" sz="2000" dirty="0"/>
              <a:t>选项，找回密码。</a:t>
            </a:r>
            <a:endParaRPr lang="zh-CN" altLang="zh-CN" sz="2000" dirty="0"/>
          </a:p>
          <a:p>
            <a:pPr algn="just"/>
            <a:r>
              <a:rPr lang="en-US" altLang="zh-CN" sz="2000" dirty="0" smtClean="0"/>
              <a:t>     </a:t>
            </a:r>
            <a:r>
              <a:rPr lang="zh-CN" altLang="zh-CN" sz="2000" dirty="0" smtClean="0"/>
              <a:t>使用</a:t>
            </a:r>
            <a:r>
              <a:rPr lang="zh-CN" altLang="zh-CN" sz="2000" dirty="0"/>
              <a:t>文本标签、图片、文本框、按钮和垂直线元件完成登录页面的制作。使用</a:t>
            </a:r>
            <a:r>
              <a:rPr lang="en-US" altLang="zh-CN" sz="2000" dirty="0"/>
              <a:t>“</a:t>
            </a:r>
            <a:r>
              <a:rPr lang="zh-CN" altLang="zh-CN" sz="2000" dirty="0"/>
              <a:t>动态面板</a:t>
            </a:r>
            <a:r>
              <a:rPr lang="en-US" altLang="zh-CN" sz="2000" dirty="0"/>
              <a:t>”</a:t>
            </a:r>
            <a:r>
              <a:rPr lang="zh-CN" altLang="zh-CN" sz="2000" dirty="0"/>
              <a:t>元件制 作页面的提示内容。然后通过添加事件和动作，检查用户名和密码是否输入，是否正确，实现登录或找回密码操作。</a:t>
            </a:r>
            <a:endParaRPr lang="zh-CN" altLang="zh-C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zh-CN" altLang="en-US" sz="2400" spc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pic>
        <p:nvPicPr>
          <p:cNvPr id="11" name="图片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395" y="2679681"/>
            <a:ext cx="3010335" cy="205643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2" name="图片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433" y="2679681"/>
            <a:ext cx="3027070" cy="206825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矩形 12"/>
          <p:cNvSpPr/>
          <p:nvPr/>
        </p:nvSpPr>
        <p:spPr>
          <a:xfrm>
            <a:off x="1958224" y="4933285"/>
            <a:ext cx="2324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未输入用户名和密码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790711" y="4950325"/>
            <a:ext cx="1170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登录成功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433368" y="1831334"/>
            <a:ext cx="68715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/>
              <a:t>       </a:t>
            </a:r>
            <a:r>
              <a:rPr lang="zh-CN" altLang="zh-CN" sz="2000" dirty="0" smtClean="0"/>
              <a:t>新建</a:t>
            </a:r>
            <a:r>
              <a:rPr lang="zh-CN" altLang="zh-CN" sz="2000" dirty="0"/>
              <a:t>一个</a:t>
            </a:r>
            <a:r>
              <a:rPr lang="en-US" altLang="zh-CN" sz="2000" dirty="0" err="1"/>
              <a:t>Axure</a:t>
            </a:r>
            <a:r>
              <a:rPr lang="zh-CN" altLang="zh-CN" sz="2000" dirty="0"/>
              <a:t>文件。在</a:t>
            </a:r>
            <a:r>
              <a:rPr lang="en-US" altLang="zh-CN" sz="2000" dirty="0"/>
              <a:t>“</a:t>
            </a:r>
            <a:r>
              <a:rPr lang="zh-CN" altLang="zh-CN" sz="2000" dirty="0"/>
              <a:t>页面</a:t>
            </a:r>
            <a:r>
              <a:rPr lang="en-US" altLang="zh-CN" sz="2000" dirty="0"/>
              <a:t>”</a:t>
            </a:r>
            <a:r>
              <a:rPr lang="zh-CN" altLang="zh-CN" sz="2000" dirty="0"/>
              <a:t>面板中修改页面的</a:t>
            </a:r>
            <a:r>
              <a:rPr lang="zh-CN" altLang="zh-CN" sz="2000" dirty="0" smtClean="0"/>
              <a:t>名称。</a:t>
            </a:r>
            <a:r>
              <a:rPr lang="zh-CN" altLang="zh-CN" sz="2000" dirty="0"/>
              <a:t>双击</a:t>
            </a:r>
            <a:r>
              <a:rPr lang="en-US" altLang="zh-CN" sz="2000" dirty="0"/>
              <a:t>“</a:t>
            </a:r>
            <a:r>
              <a:rPr lang="zh-CN" altLang="zh-CN" sz="2000" dirty="0"/>
              <a:t>登录页</a:t>
            </a:r>
            <a:r>
              <a:rPr lang="en-US" altLang="zh-CN" sz="2000" dirty="0"/>
              <a:t>”</a:t>
            </a:r>
            <a:r>
              <a:rPr lang="zh-CN" altLang="zh-CN" sz="2000" dirty="0"/>
              <a:t>页面，使用</a:t>
            </a:r>
            <a:r>
              <a:rPr lang="en-US" altLang="zh-CN" sz="2000" dirty="0"/>
              <a:t>“</a:t>
            </a:r>
            <a:r>
              <a:rPr lang="zh-CN" altLang="zh-CN" sz="2000" dirty="0"/>
              <a:t>矩形</a:t>
            </a:r>
            <a:r>
              <a:rPr lang="en-US" altLang="zh-CN" sz="2000" dirty="0"/>
              <a:t>1”</a:t>
            </a:r>
            <a:r>
              <a:rPr lang="zh-CN" altLang="zh-CN" sz="2000" dirty="0"/>
              <a:t>元件、</a:t>
            </a:r>
            <a:r>
              <a:rPr lang="en-US" altLang="zh-CN" sz="2000" dirty="0"/>
              <a:t>“</a:t>
            </a:r>
            <a:r>
              <a:rPr lang="zh-CN" altLang="zh-CN" sz="2000" dirty="0"/>
              <a:t>文本标签</a:t>
            </a:r>
            <a:r>
              <a:rPr lang="en-US" altLang="zh-CN" sz="2000" dirty="0"/>
              <a:t>”</a:t>
            </a:r>
            <a:r>
              <a:rPr lang="zh-CN" altLang="zh-CN" sz="2000" dirty="0"/>
              <a:t>元件、</a:t>
            </a:r>
            <a:r>
              <a:rPr lang="en-US" altLang="zh-CN" sz="2000" dirty="0"/>
              <a:t>“</a:t>
            </a:r>
            <a:r>
              <a:rPr lang="zh-CN" altLang="zh-CN" sz="2000" dirty="0"/>
              <a:t>图片</a:t>
            </a:r>
            <a:r>
              <a:rPr lang="en-US" altLang="zh-CN" sz="2000" dirty="0"/>
              <a:t>”</a:t>
            </a:r>
            <a:r>
              <a:rPr lang="zh-CN" altLang="zh-CN" sz="2000" dirty="0"/>
              <a:t>元件和</a:t>
            </a:r>
            <a:r>
              <a:rPr lang="en-US" altLang="zh-CN" sz="2000" dirty="0"/>
              <a:t>“</a:t>
            </a:r>
            <a:r>
              <a:rPr lang="zh-CN" altLang="zh-CN" sz="2000" dirty="0"/>
              <a:t>文本框</a:t>
            </a:r>
            <a:r>
              <a:rPr lang="en-US" altLang="zh-CN" sz="2000" dirty="0"/>
              <a:t>”</a:t>
            </a:r>
            <a:r>
              <a:rPr lang="zh-CN" altLang="zh-CN" sz="2000" dirty="0"/>
              <a:t>元件制作登录页面，页面效果如</a:t>
            </a:r>
            <a:r>
              <a:rPr lang="zh-CN" altLang="zh-CN" sz="2000" dirty="0" smtClean="0"/>
              <a:t>图</a:t>
            </a:r>
            <a:r>
              <a:rPr lang="en-US" altLang="zh-CN" sz="2000" dirty="0"/>
              <a:t>2</a:t>
            </a:r>
            <a:r>
              <a:rPr lang="zh-CN" altLang="zh-CN" sz="2000" dirty="0" smtClean="0"/>
              <a:t>所示。</a:t>
            </a:r>
            <a:endParaRPr lang="zh-CN" altLang="zh-CN" sz="2000" dirty="0"/>
          </a:p>
        </p:txBody>
      </p:sp>
      <p:pic>
        <p:nvPicPr>
          <p:cNvPr id="15" name="图片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057" y="3277496"/>
            <a:ext cx="2009001" cy="2256686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814" y="3277496"/>
            <a:ext cx="3560473" cy="228420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5828386" y="5772382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433368" y="1831334"/>
            <a:ext cx="68715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将</a:t>
            </a:r>
            <a:r>
              <a:rPr lang="en-US" altLang="zh-CN" sz="2000" dirty="0"/>
              <a:t>“</a:t>
            </a:r>
            <a:r>
              <a:rPr lang="zh-CN" altLang="zh-CN" sz="2000" dirty="0"/>
              <a:t>动态面板</a:t>
            </a:r>
            <a:r>
              <a:rPr lang="en-US" altLang="zh-CN" sz="2000" dirty="0"/>
              <a:t>”</a:t>
            </a:r>
            <a:r>
              <a:rPr lang="zh-CN" altLang="zh-CN" sz="2000" dirty="0"/>
              <a:t>元件拖入到页面中，修改其大小和</a:t>
            </a:r>
            <a:r>
              <a:rPr lang="zh-CN" altLang="zh-CN" sz="2000" dirty="0" smtClean="0"/>
              <a:t>位置。</a:t>
            </a:r>
            <a:r>
              <a:rPr lang="zh-CN" altLang="zh-CN" sz="2000" dirty="0"/>
              <a:t>双击</a:t>
            </a:r>
            <a:r>
              <a:rPr lang="en-US" altLang="zh-CN" sz="2000" dirty="0"/>
              <a:t>“</a:t>
            </a:r>
            <a:r>
              <a:rPr lang="zh-CN" altLang="zh-CN" sz="2000" dirty="0"/>
              <a:t>动态面板</a:t>
            </a:r>
            <a:r>
              <a:rPr lang="en-US" altLang="zh-CN" sz="2000" dirty="0"/>
              <a:t>”</a:t>
            </a:r>
            <a:r>
              <a:rPr lang="zh-CN" altLang="zh-CN" sz="2000" dirty="0"/>
              <a:t>元件， 在</a:t>
            </a:r>
            <a:r>
              <a:rPr lang="en-US" altLang="zh-CN" sz="2000" dirty="0"/>
              <a:t>“</a:t>
            </a:r>
            <a:r>
              <a:rPr lang="zh-CN" altLang="zh-CN" sz="2000" dirty="0"/>
              <a:t>面板状态管理</a:t>
            </a:r>
            <a:r>
              <a:rPr lang="en-US" altLang="zh-CN" sz="2000" dirty="0"/>
              <a:t>”</a:t>
            </a:r>
            <a:r>
              <a:rPr lang="zh-CN" altLang="zh-CN" sz="2000" dirty="0"/>
              <a:t>对话框中新增</a:t>
            </a:r>
            <a:r>
              <a:rPr lang="en-US" altLang="zh-CN" sz="2000" dirty="0"/>
              <a:t>2</a:t>
            </a:r>
            <a:r>
              <a:rPr lang="zh-CN" altLang="zh-CN" sz="2000" dirty="0"/>
              <a:t>个状态，并修改</a:t>
            </a:r>
            <a:r>
              <a:rPr lang="zh-CN" altLang="zh-CN" sz="2000" dirty="0" smtClean="0"/>
              <a:t>名称。</a:t>
            </a:r>
            <a:endParaRPr lang="zh-CN" altLang="zh-CN" sz="2000" dirty="0"/>
          </a:p>
          <a:p>
            <a:pPr lvl="0"/>
            <a:endParaRPr lang="zh-CN" altLang="zh-CN" sz="2000" dirty="0"/>
          </a:p>
        </p:txBody>
      </p:sp>
      <p:pic>
        <p:nvPicPr>
          <p:cNvPr id="14" name="图片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903" y="3289711"/>
            <a:ext cx="2158876" cy="2487378"/>
          </a:xfrm>
          <a:prstGeom prst="rect">
            <a:avLst/>
          </a:prstGeom>
        </p:spPr>
      </p:pic>
      <p:pic>
        <p:nvPicPr>
          <p:cNvPr id="18" name="图片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3289711"/>
            <a:ext cx="2581835" cy="2438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433368" y="1831334"/>
            <a:ext cx="68715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/>
              <a:t>       </a:t>
            </a:r>
            <a:r>
              <a:rPr lang="zh-CN" altLang="zh-CN" sz="2000" dirty="0" smtClean="0"/>
              <a:t>单击</a:t>
            </a:r>
            <a:r>
              <a:rPr lang="en-US" altLang="zh-CN" sz="2000" dirty="0"/>
              <a:t>“</a:t>
            </a:r>
            <a:r>
              <a:rPr lang="zh-CN" altLang="zh-CN" sz="2000" dirty="0"/>
              <a:t>编辑全部状态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按钮，分别在</a:t>
            </a:r>
            <a:r>
              <a:rPr lang="en-US" altLang="zh-CN" sz="2000" dirty="0"/>
              <a:t>3</a:t>
            </a:r>
            <a:r>
              <a:rPr lang="zh-CN" altLang="zh-CN" sz="2000" dirty="0"/>
              <a:t>个状态中输入不同的文本</a:t>
            </a:r>
            <a:r>
              <a:rPr lang="zh-CN" altLang="zh-CN" sz="2000" dirty="0" smtClean="0"/>
              <a:t>内容。</a:t>
            </a:r>
            <a:endParaRPr lang="zh-CN" altLang="zh-CN" sz="2000" dirty="0"/>
          </a:p>
          <a:p>
            <a:pPr lvl="0"/>
            <a:endParaRPr lang="zh-CN" altLang="zh-CN" sz="2000" dirty="0"/>
          </a:p>
        </p:txBody>
      </p:sp>
      <p:pic>
        <p:nvPicPr>
          <p:cNvPr id="13" name="图片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97" y="2771693"/>
            <a:ext cx="4611090" cy="1041420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97" y="3984043"/>
            <a:ext cx="4669264" cy="975429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724" y="5204844"/>
            <a:ext cx="4669264" cy="937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返回</a:t>
            </a:r>
            <a:r>
              <a:rPr lang="zh-CN" altLang="zh-CN" sz="2000" dirty="0"/>
              <a:t>登录页，命名</a:t>
            </a:r>
            <a:r>
              <a:rPr lang="en-US" altLang="zh-CN" sz="2000" dirty="0"/>
              <a:t>“</a:t>
            </a:r>
            <a:r>
              <a:rPr lang="zh-CN" altLang="zh-CN" sz="2000" dirty="0"/>
              <a:t>动态面板</a:t>
            </a:r>
            <a:r>
              <a:rPr lang="en-US" altLang="zh-CN" sz="2000" dirty="0"/>
              <a:t>”</a:t>
            </a:r>
            <a:r>
              <a:rPr lang="zh-CN" altLang="zh-CN" sz="2000" dirty="0"/>
              <a:t>元件为</a:t>
            </a:r>
            <a:r>
              <a:rPr lang="en-US" altLang="zh-CN" sz="2000" dirty="0"/>
              <a:t>“</a:t>
            </a:r>
            <a:r>
              <a:rPr lang="zh-CN" altLang="zh-CN" sz="2000" dirty="0"/>
              <a:t>用户名或密码错误</a:t>
            </a:r>
            <a:r>
              <a:rPr lang="en-US" altLang="zh-CN" sz="2000" dirty="0"/>
              <a:t>”</a:t>
            </a:r>
            <a:r>
              <a:rPr lang="zh-CN" altLang="zh-CN" sz="2000" dirty="0"/>
              <a:t>，并将其隐藏，隐藏效果如图</a:t>
            </a:r>
            <a:r>
              <a:rPr lang="en-US" altLang="zh-CN" sz="2000" dirty="0" smtClean="0"/>
              <a:t>1</a:t>
            </a:r>
            <a:r>
              <a:rPr lang="zh-CN" altLang="zh-CN" sz="2000" dirty="0" smtClean="0"/>
              <a:t>所</a:t>
            </a:r>
            <a:r>
              <a:rPr lang="zh-CN" altLang="zh-CN" sz="2000" dirty="0"/>
              <a:t>示。分别为其他元件命名，以便于对其进行控制。选择</a:t>
            </a:r>
            <a:r>
              <a:rPr lang="en-US" altLang="zh-CN" sz="2000" dirty="0"/>
              <a:t>“</a:t>
            </a:r>
            <a:r>
              <a:rPr lang="zh-CN" altLang="zh-CN" sz="2000" dirty="0"/>
              <a:t>用户名</a:t>
            </a:r>
            <a:r>
              <a:rPr lang="en-US" altLang="zh-CN" sz="2000" dirty="0"/>
              <a:t>”</a:t>
            </a:r>
            <a:r>
              <a:rPr lang="zh-CN" altLang="zh-CN" sz="2000" dirty="0"/>
              <a:t>文本框，双击</a:t>
            </a:r>
            <a:r>
              <a:rPr lang="en-US" altLang="zh-CN" sz="2000" dirty="0"/>
              <a:t>“</a:t>
            </a:r>
            <a:r>
              <a:rPr lang="zh-CN" altLang="zh-CN" sz="2000" dirty="0"/>
              <a:t>获取焦点时</a:t>
            </a:r>
            <a:r>
              <a:rPr lang="en-US" altLang="zh-CN" sz="2000" dirty="0"/>
              <a:t>”</a:t>
            </a:r>
            <a:r>
              <a:rPr lang="zh-CN" altLang="zh-CN" sz="2000" dirty="0"/>
              <a:t>事 件，单击</a:t>
            </a:r>
            <a:r>
              <a:rPr lang="en-US" altLang="zh-CN" sz="2000" dirty="0"/>
              <a:t>“</a:t>
            </a:r>
            <a:r>
              <a:rPr lang="zh-CN" altLang="zh-CN" sz="2000" dirty="0"/>
              <a:t>添加条件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按钮，设置如</a:t>
            </a:r>
            <a:r>
              <a:rPr lang="zh-CN" altLang="zh-CN" sz="2000" dirty="0" smtClean="0"/>
              <a:t>图</a:t>
            </a:r>
            <a:r>
              <a:rPr lang="en-US" altLang="zh-CN" sz="2000" dirty="0"/>
              <a:t>2</a:t>
            </a:r>
            <a:r>
              <a:rPr lang="zh-CN" altLang="zh-CN" sz="2000" dirty="0" smtClean="0"/>
              <a:t>所</a:t>
            </a:r>
            <a:r>
              <a:rPr lang="zh-CN" altLang="zh-CN" sz="2000" dirty="0"/>
              <a:t>示的条件。</a:t>
            </a:r>
            <a:endParaRPr lang="zh-CN" altLang="zh-CN" sz="2000" dirty="0"/>
          </a:p>
          <a:p>
            <a:pPr lvl="0"/>
            <a:endParaRPr lang="zh-CN" altLang="zh-CN" sz="2000" dirty="0"/>
          </a:p>
        </p:txBody>
      </p:sp>
      <p:pic>
        <p:nvPicPr>
          <p:cNvPr id="14" name="图片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19" y="3850490"/>
            <a:ext cx="2542941" cy="216111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7" name="图片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142" y="3846679"/>
            <a:ext cx="3692228" cy="2166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2000" dirty="0" smtClean="0"/>
              <a:t>       </a:t>
            </a:r>
            <a:r>
              <a:rPr lang="zh-CN" altLang="zh-CN" sz="2000" dirty="0" smtClean="0"/>
              <a:t>单击</a:t>
            </a:r>
            <a:r>
              <a:rPr lang="en-US" altLang="zh-CN" sz="2000" dirty="0"/>
              <a:t>“</a:t>
            </a:r>
            <a:r>
              <a:rPr lang="zh-CN" altLang="zh-CN" sz="2000" dirty="0"/>
              <a:t>确定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按钮，添加</a:t>
            </a:r>
            <a:r>
              <a:rPr lang="en-US" altLang="zh-CN" sz="2000" dirty="0"/>
              <a:t>“</a:t>
            </a:r>
            <a:r>
              <a:rPr lang="zh-CN" altLang="zh-CN" sz="2000" dirty="0"/>
              <a:t>设置文本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动作，勾选</a:t>
            </a:r>
            <a:r>
              <a:rPr lang="en-US" altLang="zh-CN" sz="2000" dirty="0"/>
              <a:t>“</a:t>
            </a:r>
            <a:r>
              <a:rPr lang="zh-CN" altLang="zh-CN" sz="2000" dirty="0"/>
              <a:t>用户名</a:t>
            </a:r>
            <a:r>
              <a:rPr lang="en-US" altLang="zh-CN" sz="2000" dirty="0"/>
              <a:t>”</a:t>
            </a:r>
            <a:r>
              <a:rPr lang="zh-CN" altLang="zh-CN" sz="2000" dirty="0" smtClean="0"/>
              <a:t>复选框。</a:t>
            </a:r>
            <a:r>
              <a:rPr lang="zh-CN" altLang="zh-CN" sz="2000" dirty="0"/>
              <a:t>添加</a:t>
            </a:r>
            <a:r>
              <a:rPr lang="en-US" altLang="zh-CN" sz="2000" dirty="0"/>
              <a:t>“</a:t>
            </a:r>
            <a:r>
              <a:rPr lang="zh-CN" altLang="zh-CN" sz="2000" dirty="0"/>
              <a:t>隐藏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动作，勾选</a:t>
            </a:r>
            <a:r>
              <a:rPr lang="en-US" altLang="zh-CN" sz="2000" dirty="0"/>
              <a:t>“</a:t>
            </a:r>
            <a:r>
              <a:rPr lang="zh-CN" altLang="zh-CN" sz="2000" dirty="0"/>
              <a:t>用户名或密码错误</a:t>
            </a:r>
            <a:r>
              <a:rPr lang="en-US" altLang="zh-CN" sz="2000" dirty="0"/>
              <a:t>”</a:t>
            </a:r>
            <a:r>
              <a:rPr lang="zh-CN" altLang="zh-CN" sz="2000" dirty="0" smtClean="0"/>
              <a:t>复选框。</a:t>
            </a:r>
            <a:endParaRPr lang="zh-CN" altLang="zh-CN" sz="2000" dirty="0"/>
          </a:p>
        </p:txBody>
      </p:sp>
      <p:pic>
        <p:nvPicPr>
          <p:cNvPr id="13" name="图片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872" y="3353864"/>
            <a:ext cx="3179982" cy="2091687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625" y="3345288"/>
            <a:ext cx="3192846" cy="2100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29541" y="186694"/>
            <a:ext cx="786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制作网站登录页面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697" y="227027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403872" y="1240754"/>
            <a:ext cx="6212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 </a:t>
            </a:r>
            <a:endParaRPr lang="zh-CN" altLang="zh-CN" sz="2000" dirty="0"/>
          </a:p>
        </p:txBody>
      </p:sp>
      <p:pic>
        <p:nvPicPr>
          <p:cNvPr id="6" name="图片 41" descr="未标题1-2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2369" y="137778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433369" y="132571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spc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操作步骤</a:t>
            </a:r>
            <a:endParaRPr lang="zh-CN" altLang="zh-CN" sz="2400" spc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4468" y="2061918"/>
            <a:ext cx="6808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7" name="矩形 6"/>
          <p:cNvSpPr/>
          <p:nvPr/>
        </p:nvSpPr>
        <p:spPr>
          <a:xfrm>
            <a:off x="1662057" y="2081658"/>
            <a:ext cx="623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1403872" y="2061918"/>
            <a:ext cx="672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</a:t>
            </a:r>
            <a:endParaRPr lang="zh-CN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1343942" y="1831334"/>
            <a:ext cx="68715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 smtClean="0"/>
              <a:t>       </a:t>
            </a:r>
            <a:r>
              <a:rPr lang="zh-CN" altLang="zh-CN" sz="2000" dirty="0" smtClean="0"/>
              <a:t>双击</a:t>
            </a:r>
            <a:r>
              <a:rPr lang="en-US" altLang="zh-CN" sz="2000" dirty="0"/>
              <a:t>“</a:t>
            </a:r>
            <a:r>
              <a:rPr lang="zh-CN" altLang="zh-CN" sz="2000" dirty="0"/>
              <a:t>失去焦点时</a:t>
            </a:r>
            <a:r>
              <a:rPr lang="en-US" altLang="zh-CN" sz="2000" dirty="0"/>
              <a:t>”</a:t>
            </a:r>
            <a:r>
              <a:rPr lang="zh-CN" altLang="zh-CN" sz="2000" dirty="0"/>
              <a:t>事件，单击</a:t>
            </a:r>
            <a:r>
              <a:rPr lang="en-US" altLang="zh-CN" sz="2000" dirty="0"/>
              <a:t>“</a:t>
            </a:r>
            <a:r>
              <a:rPr lang="zh-CN" altLang="zh-CN" sz="2000" dirty="0"/>
              <a:t>添加条件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按钮，设置如</a:t>
            </a:r>
            <a:r>
              <a:rPr lang="zh-CN" altLang="zh-CN" sz="2000" dirty="0" smtClean="0"/>
              <a:t>图</a:t>
            </a:r>
            <a:r>
              <a:rPr lang="en-US" altLang="zh-CN" sz="2000" dirty="0"/>
              <a:t>1</a:t>
            </a:r>
            <a:r>
              <a:rPr lang="zh-CN" altLang="zh-CN" sz="2000" dirty="0" smtClean="0"/>
              <a:t>所</a:t>
            </a:r>
            <a:r>
              <a:rPr lang="zh-CN" altLang="zh-CN" sz="2000" dirty="0"/>
              <a:t>示的条件。单击</a:t>
            </a:r>
            <a:r>
              <a:rPr lang="en-US" altLang="zh-CN" sz="2000" dirty="0"/>
              <a:t>“</a:t>
            </a:r>
            <a:r>
              <a:rPr lang="zh-CN" altLang="zh-CN" sz="2000" dirty="0"/>
              <a:t>确定</a:t>
            </a:r>
            <a:r>
              <a:rPr lang="en-US" altLang="zh-CN" sz="2000" dirty="0"/>
              <a:t>”</a:t>
            </a:r>
            <a:r>
              <a:rPr lang="zh-CN" altLang="zh-CN" sz="2000" dirty="0"/>
              <a:t>按钮，添加</a:t>
            </a:r>
            <a:r>
              <a:rPr lang="en-US" altLang="zh-CN" sz="2000" dirty="0"/>
              <a:t>“</a:t>
            </a:r>
            <a:r>
              <a:rPr lang="zh-CN" altLang="zh-CN" sz="2000" dirty="0"/>
              <a:t>设置文本</a:t>
            </a:r>
            <a:r>
              <a:rPr lang="en-US" altLang="zh-CN" sz="2000" dirty="0"/>
              <a:t>”</a:t>
            </a:r>
            <a:r>
              <a:rPr lang="zh-CN" altLang="zh-CN" sz="2000" dirty="0"/>
              <a:t>动作，勾选</a:t>
            </a:r>
            <a:r>
              <a:rPr lang="en-US" altLang="zh-CN" sz="2000" dirty="0"/>
              <a:t>“</a:t>
            </a:r>
            <a:r>
              <a:rPr lang="zh-CN" altLang="zh-CN" sz="2000" dirty="0"/>
              <a:t>用户名</a:t>
            </a:r>
            <a:r>
              <a:rPr lang="en-US" altLang="zh-CN" sz="2000" dirty="0"/>
              <a:t>”</a:t>
            </a:r>
            <a:r>
              <a:rPr lang="zh-CN" altLang="zh-CN" sz="2000" dirty="0" smtClean="0"/>
              <a:t>复选框。</a:t>
            </a:r>
            <a:endParaRPr lang="zh-CN" altLang="zh-CN" sz="2000" dirty="0"/>
          </a:p>
          <a:p>
            <a:pPr lvl="0" algn="just"/>
            <a:endParaRPr lang="zh-CN" altLang="zh-CN" sz="2000" dirty="0"/>
          </a:p>
        </p:txBody>
      </p:sp>
      <p:pic>
        <p:nvPicPr>
          <p:cNvPr id="14" name="图片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049" y="3492108"/>
            <a:ext cx="3416576" cy="2004676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39" y="3480976"/>
            <a:ext cx="3063138" cy="201580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751673" y="5664805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2317</Words>
  <Application>WPS 演示</Application>
  <PresentationFormat>全屏显示(4:3)</PresentationFormat>
  <Paragraphs>273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等线</vt:lpstr>
      <vt:lpstr>Arial Unicode MS</vt:lpstr>
      <vt:lpstr>Calibri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心静</cp:lastModifiedBy>
  <cp:revision>590</cp:revision>
  <dcterms:created xsi:type="dcterms:W3CDTF">2018-03-02T06:04:00Z</dcterms:created>
  <dcterms:modified xsi:type="dcterms:W3CDTF">2021-03-23T02:42:36Z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A0AD100E2D8B4D8397664A0736575B4A</vt:lpwstr>
  </property>
  <property fmtid="{D5CDD505-2E9C-101B-9397-08002B2CF9AE}" pid="3" name="KSOProductBuildVer">
    <vt:lpwstr>2052-11.1.0.10356</vt:lpwstr>
  </property>
</Properties>
</file>